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D2F5-B220-4206-A500-0207867B88DF}" type="datetimeFigureOut">
              <a:rPr lang="es-ES" smtClean="0"/>
              <a:t>10/11/2013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A853-E1EA-4637-9135-0BDCE1BF0A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494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D2F5-B220-4206-A500-0207867B88DF}" type="datetimeFigureOut">
              <a:rPr lang="es-ES" smtClean="0"/>
              <a:t>10/11/2013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A853-E1EA-4637-9135-0BDCE1BF0A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3945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D2F5-B220-4206-A500-0207867B88DF}" type="datetimeFigureOut">
              <a:rPr lang="es-ES" smtClean="0"/>
              <a:t>10/11/2013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A853-E1EA-4637-9135-0BDCE1BF0A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1489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D2F5-B220-4206-A500-0207867B88DF}" type="datetimeFigureOut">
              <a:rPr lang="es-ES" smtClean="0"/>
              <a:t>10/11/2013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A853-E1EA-4637-9135-0BDCE1BF0A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1944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D2F5-B220-4206-A500-0207867B88DF}" type="datetimeFigureOut">
              <a:rPr lang="es-ES" smtClean="0"/>
              <a:t>10/11/2013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A853-E1EA-4637-9135-0BDCE1BF0A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695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D2F5-B220-4206-A500-0207867B88DF}" type="datetimeFigureOut">
              <a:rPr lang="es-ES" smtClean="0"/>
              <a:t>10/11/2013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A853-E1EA-4637-9135-0BDCE1BF0A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7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D2F5-B220-4206-A500-0207867B88DF}" type="datetimeFigureOut">
              <a:rPr lang="es-ES" smtClean="0"/>
              <a:t>10/11/2013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A853-E1EA-4637-9135-0BDCE1BF0A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3775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D2F5-B220-4206-A500-0207867B88DF}" type="datetimeFigureOut">
              <a:rPr lang="es-ES" smtClean="0"/>
              <a:t>10/11/2013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A853-E1EA-4637-9135-0BDCE1BF0A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587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D2F5-B220-4206-A500-0207867B88DF}" type="datetimeFigureOut">
              <a:rPr lang="es-ES" smtClean="0"/>
              <a:t>10/11/2013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A853-E1EA-4637-9135-0BDCE1BF0A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729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D2F5-B220-4206-A500-0207867B88DF}" type="datetimeFigureOut">
              <a:rPr lang="es-ES" smtClean="0"/>
              <a:t>10/11/2013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A853-E1EA-4637-9135-0BDCE1BF0A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5118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D2F5-B220-4206-A500-0207867B88DF}" type="datetimeFigureOut">
              <a:rPr lang="es-ES" smtClean="0"/>
              <a:t>10/11/2013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A853-E1EA-4637-9135-0BDCE1BF0A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8714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5D2F5-B220-4206-A500-0207867B88DF}" type="datetimeFigureOut">
              <a:rPr lang="es-ES" smtClean="0"/>
              <a:t>10/11/2013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A853-E1EA-4637-9135-0BDCE1BF0A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4474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8020"/>
            <a:ext cx="7810610" cy="6755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05134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Papá y Mamá</dc:creator>
  <cp:lastModifiedBy>Papá y Mamá</cp:lastModifiedBy>
  <cp:revision>1</cp:revision>
  <dcterms:created xsi:type="dcterms:W3CDTF">2013-11-10T15:04:14Z</dcterms:created>
  <dcterms:modified xsi:type="dcterms:W3CDTF">2013-11-10T15:05:37Z</dcterms:modified>
</cp:coreProperties>
</file>